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52"/>
    <p:restoredTop sz="94694"/>
  </p:normalViewPr>
  <p:slideViewPr>
    <p:cSldViewPr snapToGrid="0" snapToObjects="1">
      <p:cViewPr varScale="1">
        <p:scale>
          <a:sx n="122" d="100"/>
          <a:sy n="122" d="100"/>
        </p:scale>
        <p:origin x="2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4A298-BA8B-A246-816D-E78B14D32A05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0D809-0B11-124D-B5DB-CEF2A03D87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2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72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69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43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72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20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8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3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51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97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5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85DDD-3E2C-1349-AF1A-DF859895254C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01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rasutoya.com/" TargetMode="Externa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47" y="0"/>
            <a:ext cx="50956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4740B6-A20E-E14E-9DC5-7EEF4D44D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029" y="4267832"/>
            <a:ext cx="3904871" cy="140144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 err="1">
                <a:solidFill>
                  <a:srgbClr val="000000"/>
                </a:solidFill>
              </a:rPr>
              <a:t>micro:bit</a:t>
            </a:r>
            <a:r>
              <a:rPr lang="ja-JP" altLang="en-US" sz="4000">
                <a:solidFill>
                  <a:srgbClr val="000000"/>
                </a:solidFill>
              </a:rPr>
              <a:t> 教材データ</a:t>
            </a:r>
            <a:endParaRPr kumimoji="1" lang="ja-JP" altLang="en-US" sz="4000">
              <a:solidFill>
                <a:srgbClr val="000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944C5C-8FA5-DC46-8BC1-F097FAA7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1276" y="3428999"/>
            <a:ext cx="390462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1600">
                <a:solidFill>
                  <a:srgbClr val="000000"/>
                </a:solidFill>
              </a:rPr>
              <a:t>簡単マイコン教室</a:t>
            </a:r>
            <a:endParaRPr kumimoji="1" lang="en-US" altLang="ja-JP" sz="1600" dirty="0">
              <a:solidFill>
                <a:srgbClr val="000000"/>
              </a:solidFill>
            </a:endParaRPr>
          </a:p>
          <a:p>
            <a:pPr algn="l"/>
            <a:r>
              <a:rPr lang="ja-JP" altLang="en-US" sz="1600">
                <a:solidFill>
                  <a:srgbClr val="000000"/>
                </a:solidFill>
              </a:rPr>
              <a:t>マイコン大好き おっちゃん先生</a:t>
            </a:r>
            <a:endParaRPr kumimoji="1" lang="ja-JP" altLang="en-US" sz="1600">
              <a:solidFill>
                <a:srgbClr val="000000"/>
              </a:solidFill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635"/>
            <a:ext cx="4450944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99B3FF45-BF3F-6848-ABF1-D7AEA4A89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2362" r="7034" b="3"/>
          <a:stretch/>
        </p:blipFill>
        <p:spPr>
          <a:xfrm>
            <a:off x="20" y="770037"/>
            <a:ext cx="4305160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E8A1FEB-31A0-E94A-86EC-1CA9B0B1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4968556"/>
            <a:ext cx="843642" cy="295275"/>
          </a:xfrm>
          <a:prstGeom prst="rect">
            <a:avLst/>
          </a:prstGeom>
        </p:spPr>
      </p:pic>
      <p:sp>
        <p:nvSpPr>
          <p:cNvPr id="9" name="字幕 2">
            <a:extLst>
              <a:ext uri="{FF2B5EF4-FFF2-40B4-BE49-F238E27FC236}">
                <a16:creationId xmlns:a16="http://schemas.microsoft.com/office/drawing/2014/main" id="{AFEC80B9-4ACA-7E40-ABDC-67FAE52BB6CD}"/>
              </a:ext>
            </a:extLst>
          </p:cNvPr>
          <p:cNvSpPr txBox="1">
            <a:spLocks/>
          </p:cNvSpPr>
          <p:nvPr/>
        </p:nvSpPr>
        <p:spPr>
          <a:xfrm>
            <a:off x="4953000" y="5424808"/>
            <a:ext cx="4737537" cy="8388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1600">
                <a:solidFill>
                  <a:srgbClr val="000000"/>
                </a:solidFill>
              </a:rPr>
              <a:t>かわいいフリー素材集</a:t>
            </a:r>
            <a:endParaRPr lang="en-US" altLang="ja-JP" sz="1600" dirty="0">
              <a:solidFill>
                <a:srgbClr val="000000"/>
              </a:solidFill>
            </a:endParaRPr>
          </a:p>
          <a:p>
            <a:pPr algn="l"/>
            <a:r>
              <a:rPr lang="ja-JP" altLang="en-US" sz="1600">
                <a:solidFill>
                  <a:srgbClr val="000000"/>
                </a:solidFill>
              </a:rPr>
              <a:t>「いらすとや」からイラストを引用しています 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756C6FD-A562-524E-84D4-CE23EF7AF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950" y="5669280"/>
            <a:ext cx="1443569" cy="838831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998258A-1D59-EC43-B730-32D5788F3213}"/>
              </a:ext>
            </a:extLst>
          </p:cNvPr>
          <p:cNvSpPr/>
          <p:nvPr/>
        </p:nvSpPr>
        <p:spPr>
          <a:xfrm>
            <a:off x="6547752" y="6218865"/>
            <a:ext cx="2854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hlinkClick r:id="rId6"/>
              </a:rPr>
              <a:t>https://www.irasutoya.com/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6769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E05A4-2F48-374B-8AD4-54B936FC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マウス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CE14D3-6E5D-7E47-9510-BA603AFD1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ポインター（やじるし）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ADC3C49-8A74-504A-A5C1-00665D872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97" y="4032125"/>
            <a:ext cx="10714967" cy="132556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6FBD2B7-9649-6B44-9E05-CF7312303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098" y="6119135"/>
            <a:ext cx="1103727" cy="64135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768B46F-8B1A-BF47-8769-B0BB4F1A9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12001">
            <a:off x="5080947" y="473818"/>
            <a:ext cx="1644150" cy="211175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B7B7D36-311D-BD4D-8180-BE387A3F7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824" y="3037531"/>
            <a:ext cx="5080000" cy="42291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B3438B4-8613-8E4F-9420-BF2E68542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834" y="193492"/>
            <a:ext cx="2051722" cy="190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57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E05A4-2F48-374B-8AD4-54B936FC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マウス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CE14D3-6E5D-7E47-9510-BA603AFD1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クリック（つ</a:t>
            </a:r>
            <a:r>
              <a:rPr kumimoji="1" lang="ja-JP" altLang="en-US" sz="20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ん</a:t>
            </a:r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と１回，つっつく）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9E68539-BDEA-2546-9A93-BE4D4DDD1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818" y="1427163"/>
            <a:ext cx="3429000" cy="47498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B9F78D7-63A5-B542-A5E4-18A9B7EA3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122" y="2629119"/>
            <a:ext cx="3009900" cy="4584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3FCADEC-38E4-494B-9F62-D9CF69490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098" y="6119135"/>
            <a:ext cx="1103727" cy="64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57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E05A4-2F48-374B-8AD4-54B936FC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マウス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CE14D3-6E5D-7E47-9510-BA603AFD1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ダブルクリック</a:t>
            </a:r>
            <a:r>
              <a:rPr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（２回，つっつく）</a:t>
            </a:r>
            <a:endParaRPr kumimoji="1" lang="en-US" altLang="ja-JP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8687FC3-576B-214B-9E9B-D9BAF18D8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879" y="1427163"/>
            <a:ext cx="3429000" cy="47498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1D6E47C-AC82-7048-A181-E2355BC6A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2513505"/>
            <a:ext cx="3009900" cy="4584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85FC164-5DB1-F44D-A896-3195D2148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098" y="6119135"/>
            <a:ext cx="1103727" cy="64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2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E05A4-2F48-374B-8AD4-54B936FC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マウス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CE14D3-6E5D-7E47-9510-BA603AFD1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ドラッグ（ゆびでおしたまま，うごかす）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8DE126E-9044-EA41-9337-5E23382D3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098" y="6119135"/>
            <a:ext cx="1103727" cy="6413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E036E39-65FB-5F42-ADB4-D9AD33725F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89321" y="2524015"/>
            <a:ext cx="3009900" cy="45847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0418771-213C-2144-BCD8-9AF32F5790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063166" y="2524015"/>
            <a:ext cx="3009900" cy="4584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6FAF880-354A-754E-A646-E0644DDAA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214" y="2524015"/>
            <a:ext cx="30099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67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E05A4-2F48-374B-8AD4-54B936FC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マウス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CE14D3-6E5D-7E47-9510-BA603AFD1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ドラッグあんどドロップ（ゆびをはなす）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6E0263A-581E-8A44-BE66-2CE49E475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098" y="6119135"/>
            <a:ext cx="1103727" cy="64135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7E9F05D-FCB5-EF45-B81B-354938E4897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2524015"/>
            <a:ext cx="3009900" cy="45847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9F7263C-0CFD-E54D-8108-EEB5D42C6A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876710" y="2524015"/>
            <a:ext cx="3009900" cy="45847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DC9D024-F241-514B-8CB5-AC4E288CE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610" y="2524015"/>
            <a:ext cx="30099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02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角丸四角形 6">
            <a:extLst>
              <a:ext uri="{FF2B5EF4-FFF2-40B4-BE49-F238E27FC236}">
                <a16:creationId xmlns:a16="http://schemas.microsoft.com/office/drawing/2014/main" id="{5CFD5634-311F-5145-94F0-9092C122DA05}"/>
              </a:ext>
            </a:extLst>
          </p:cNvPr>
          <p:cNvSpPr/>
          <p:nvPr/>
        </p:nvSpPr>
        <p:spPr>
          <a:xfrm>
            <a:off x="8280745" y="1049885"/>
            <a:ext cx="944217" cy="9342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A1411FA-425C-4445-9F94-DB9F3AB6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920873"/>
          </a:xfrm>
        </p:spPr>
        <p:txBody>
          <a:bodyPr>
            <a:normAutofit/>
          </a:bodyPr>
          <a:lstStyle/>
          <a:p>
            <a:r>
              <a:rPr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キーボード</a:t>
            </a:r>
            <a:r>
              <a:rPr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</a:t>
            </a:r>
            <a:br>
              <a:rPr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</a:br>
            <a:r>
              <a:rPr lang="en-US" altLang="ja-JP" sz="6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M</a:t>
            </a:r>
            <a:r>
              <a:rPr lang="ja-JP" altLang="en-US" sz="28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→</a:t>
            </a:r>
            <a:r>
              <a:rPr lang="en-US" altLang="ja-JP" sz="6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I</a:t>
            </a:r>
            <a:r>
              <a:rPr lang="ja-JP" altLang="en-US" sz="28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→</a:t>
            </a:r>
            <a:r>
              <a:rPr lang="en-US" altLang="ja-JP" sz="6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C</a:t>
            </a:r>
            <a:r>
              <a:rPr lang="ja-JP" altLang="en-US" sz="28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→</a:t>
            </a:r>
            <a:r>
              <a:rPr lang="en-US" altLang="ja-JP" sz="6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R</a:t>
            </a:r>
            <a:r>
              <a:rPr lang="ja-JP" altLang="en-US" sz="28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→</a:t>
            </a:r>
            <a:r>
              <a:rPr lang="en-US" altLang="ja-JP" sz="6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O</a:t>
            </a:r>
            <a:r>
              <a:rPr lang="ja-JP" altLang="en-US" sz="28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→</a:t>
            </a:r>
            <a:r>
              <a:rPr lang="en-US" altLang="ja-JP" sz="6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B</a:t>
            </a:r>
            <a:r>
              <a:rPr lang="ja-JP" altLang="en-US" sz="28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→</a:t>
            </a:r>
            <a:r>
              <a:rPr lang="en-US" altLang="ja-JP" sz="6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I</a:t>
            </a:r>
            <a:r>
              <a:rPr lang="ja-JP" altLang="en-US" sz="28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→</a:t>
            </a:r>
            <a:r>
              <a:rPr lang="en-US" altLang="ja-JP" sz="6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T</a:t>
            </a:r>
            <a:r>
              <a:rPr lang="ja-JP" altLang="en-US" sz="28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→</a:t>
            </a:r>
            <a:r>
              <a:rPr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コンテンツ プレースホルダー 4" descr="ノートパソコンのキーボード&#10;&#10;自動的に生成された説明">
            <a:extLst>
              <a:ext uri="{FF2B5EF4-FFF2-40B4-BE49-F238E27FC236}">
                <a16:creationId xmlns:a16="http://schemas.microsoft.com/office/drawing/2014/main" id="{8AEC82F6-B3A9-AC46-B6E3-072D98883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624" b="17296"/>
          <a:stretch/>
        </p:blipFill>
        <p:spPr>
          <a:xfrm>
            <a:off x="0" y="2407891"/>
            <a:ext cx="9888619" cy="4084982"/>
          </a:xfrm>
        </p:spPr>
      </p:pic>
      <p:sp>
        <p:nvSpPr>
          <p:cNvPr id="6" name="環状矢印 5">
            <a:extLst>
              <a:ext uri="{FF2B5EF4-FFF2-40B4-BE49-F238E27FC236}">
                <a16:creationId xmlns:a16="http://schemas.microsoft.com/office/drawing/2014/main" id="{C578BD4F-F7DE-B54D-8904-EA85D07D6D25}"/>
              </a:ext>
            </a:extLst>
          </p:cNvPr>
          <p:cNvSpPr/>
          <p:nvPr/>
        </p:nvSpPr>
        <p:spPr>
          <a:xfrm rot="5400000">
            <a:off x="8199780" y="952718"/>
            <a:ext cx="566534" cy="1297575"/>
          </a:xfrm>
          <a:prstGeom prst="circularArrow">
            <a:avLst>
              <a:gd name="adj1" fmla="val 12500"/>
              <a:gd name="adj2" fmla="val 3167759"/>
              <a:gd name="adj3" fmla="val 20457681"/>
              <a:gd name="adj4" fmla="val 13907148"/>
              <a:gd name="adj5" fmla="val 125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25664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90</Words>
  <Application>Microsoft Macintosh PowerPoint</Application>
  <PresentationFormat>A4 210 x 297 mm</PresentationFormat>
  <Paragraphs>17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3" baseType="lpstr">
      <vt:lpstr>Hiragino Kaku Gothic StdN W8</vt:lpstr>
      <vt:lpstr>游ゴシック</vt:lpstr>
      <vt:lpstr>Arial</vt:lpstr>
      <vt:lpstr>Calibri</vt:lpstr>
      <vt:lpstr>Calibri Light</vt:lpstr>
      <vt:lpstr>Office テーマ</vt:lpstr>
      <vt:lpstr>micro:bit 教材データ</vt:lpstr>
      <vt:lpstr>マウス</vt:lpstr>
      <vt:lpstr>マウス</vt:lpstr>
      <vt:lpstr>マウス</vt:lpstr>
      <vt:lpstr>マウス</vt:lpstr>
      <vt:lpstr>マウス</vt:lpstr>
      <vt:lpstr>キーボード  M→I→C→R→O→B→I →T→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micro:bit 教材データ</dc:title>
  <dc:creator>土井 智晴</dc:creator>
  <cp:lastModifiedBy>土井 智晴</cp:lastModifiedBy>
  <cp:revision>4</cp:revision>
  <dcterms:created xsi:type="dcterms:W3CDTF">2020-02-05T11:40:06Z</dcterms:created>
  <dcterms:modified xsi:type="dcterms:W3CDTF">2020-02-06T11:19:40Z</dcterms:modified>
</cp:coreProperties>
</file>